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15"/>
  </p:notesMasterIdLst>
  <p:handoutMasterIdLst>
    <p:handoutMasterId r:id="rId16"/>
  </p:handoutMasterIdLst>
  <p:sldIdLst>
    <p:sldId id="2089" r:id="rId2"/>
    <p:sldId id="1798" r:id="rId3"/>
    <p:sldId id="2204" r:id="rId4"/>
    <p:sldId id="2229" r:id="rId5"/>
    <p:sldId id="2227" r:id="rId6"/>
    <p:sldId id="2226" r:id="rId7"/>
    <p:sldId id="2209" r:id="rId8"/>
    <p:sldId id="2230" r:id="rId9"/>
    <p:sldId id="2235" r:id="rId10"/>
    <p:sldId id="2236" r:id="rId11"/>
    <p:sldId id="2237" r:id="rId12"/>
    <p:sldId id="2206" r:id="rId13"/>
    <p:sldId id="1799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089"/>
            <p14:sldId id="1798"/>
            <p14:sldId id="2204"/>
            <p14:sldId id="2229"/>
            <p14:sldId id="2227"/>
            <p14:sldId id="2226"/>
            <p14:sldId id="2209"/>
            <p14:sldId id="2230"/>
            <p14:sldId id="2235"/>
            <p14:sldId id="2236"/>
            <p14:sldId id="2237"/>
            <p14:sldId id="2206"/>
            <p14:sldId id="17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1778B8"/>
    <a:srgbClr val="D4EBEA"/>
    <a:srgbClr val="5AB88F"/>
    <a:srgbClr val="B3A7B8"/>
    <a:srgbClr val="B58900"/>
    <a:srgbClr val="FB8E20"/>
    <a:srgbClr val="B04432"/>
    <a:srgbClr val="FB840B"/>
    <a:srgbClr val="9E60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85"/>
    <p:restoredTop sz="96243" autoAdjust="0"/>
  </p:normalViewPr>
  <p:slideViewPr>
    <p:cSldViewPr snapToGrid="0" snapToObjects="1">
      <p:cViewPr varScale="1">
        <p:scale>
          <a:sx n="177" d="100"/>
          <a:sy n="177" d="100"/>
        </p:scale>
        <p:origin x="176" y="62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30.10.25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30.10.25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DC1EF-0BAD-096A-5E84-324C5426C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200369B-E756-278C-978E-A471967C1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3251AB6-8FF1-AB72-AFC1-9BC2C3726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183453-1626-9E15-DD51-2FBBBCA7B9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902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10/30/25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nilshartmann.net/workshops" TargetMode="External"/><Relationship Id="rId5" Type="http://schemas.openxmlformats.org/officeDocument/2006/relationships/hyperlink" Target="mailto:nils@nilshartmann.net" TargetMode="External"/><Relationship Id="rId4" Type="http://schemas.openxmlformats.org/officeDocument/2006/relationships/hyperlink" Target="https://react.schule/ijs-2025-tanstack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CAAD2-D22F-3728-5EE5-91A3001A6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EB45126-74BE-1BB9-B610-373C6502A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224" y="0"/>
            <a:ext cx="9699172" cy="6466114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E6A5C095-7F80-7BD1-E9DF-044D3B92F0A7}"/>
              </a:ext>
            </a:extLst>
          </p:cNvPr>
          <p:cNvSpPr/>
          <p:nvPr/>
        </p:nvSpPr>
        <p:spPr>
          <a:xfrm>
            <a:off x="-270904" y="-200608"/>
            <a:ext cx="9414904" cy="4756106"/>
          </a:xfrm>
          <a:prstGeom prst="rect">
            <a:avLst/>
          </a:prstGeom>
          <a:solidFill>
            <a:srgbClr val="D4EBE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DB05128-FBC2-3EC3-1AD4-1C71569F7AF6}"/>
              </a:ext>
            </a:extLst>
          </p:cNvPr>
          <p:cNvSpPr/>
          <p:nvPr/>
        </p:nvSpPr>
        <p:spPr>
          <a:xfrm>
            <a:off x="-1287410" y="174243"/>
            <a:ext cx="5234348" cy="132343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ln w="12700">
                  <a:solidFill>
                    <a:srgbClr val="D4EBE9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SSR</a:t>
            </a:r>
            <a:endParaRPr lang="de-DE" sz="4400" b="1" dirty="0">
              <a:ln w="12700">
                <a:solidFill>
                  <a:srgbClr val="D4EBE9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D6EFF29-5E3A-2620-A6BA-0E024DE9D274}"/>
              </a:ext>
            </a:extLst>
          </p:cNvPr>
          <p:cNvSpPr/>
          <p:nvPr/>
        </p:nvSpPr>
        <p:spPr>
          <a:xfrm>
            <a:off x="-110535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2FAEBF2-F8F4-DFB2-603B-F53F256C1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iJS</a:t>
            </a:r>
            <a:r>
              <a:rPr lang="de-DE" sz="1050" spc="60" dirty="0">
                <a:solidFill>
                  <a:srgbClr val="D4EBE9"/>
                </a:solidFill>
              </a:rPr>
              <a:t> 2025 | Munich | 29. </a:t>
            </a:r>
            <a:r>
              <a:rPr lang="de-DE" sz="1050" spc="60" dirty="0" err="1">
                <a:solidFill>
                  <a:srgbClr val="D4EBE9"/>
                </a:solidFill>
              </a:rPr>
              <a:t>oct</a:t>
            </a:r>
            <a:r>
              <a:rPr lang="de-DE" sz="1050" spc="60" dirty="0">
                <a:solidFill>
                  <a:srgbClr val="D4EBE9"/>
                </a:solidFill>
              </a:rPr>
              <a:t> 2025 | https://</a:t>
            </a:r>
            <a:r>
              <a:rPr lang="de-DE" sz="1050" spc="60" dirty="0" err="1">
                <a:solidFill>
                  <a:srgbClr val="D4EBE9"/>
                </a:solidFill>
              </a:rPr>
              <a:t>react.schule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1DCDD09-BFE4-63A9-8F77-50B4959FB878}"/>
              </a:ext>
            </a:extLst>
          </p:cNvPr>
          <p:cNvSpPr txBox="1"/>
          <p:nvPr/>
        </p:nvSpPr>
        <p:spPr>
          <a:xfrm>
            <a:off x="-1024006" y="2540437"/>
            <a:ext cx="615327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</a:rPr>
              <a:t>Deep </a:t>
            </a:r>
            <a:r>
              <a:rPr lang="de-DE" sz="5400" b="1" dirty="0" err="1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</a:rPr>
              <a:t>dive</a:t>
            </a:r>
            <a:endParaRPr lang="de-DE" sz="2800" dirty="0">
              <a:ln>
                <a:solidFill>
                  <a:srgbClr val="36544F"/>
                </a:solidFill>
              </a:ln>
              <a:solidFill>
                <a:srgbClr val="5AB88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A6A6A03-9F4F-E871-4CC8-D28F42CDA6D7}"/>
              </a:ext>
            </a:extLst>
          </p:cNvPr>
          <p:cNvSpPr txBox="1"/>
          <p:nvPr/>
        </p:nvSpPr>
        <p:spPr>
          <a:xfrm>
            <a:off x="85746" y="1055837"/>
            <a:ext cx="4820983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1500" dirty="0">
              <a:solidFill>
                <a:srgbClr val="FB8E20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BCC4847-35C1-01DA-BC25-6AAE1EE74CEE}"/>
              </a:ext>
            </a:extLst>
          </p:cNvPr>
          <p:cNvGrpSpPr/>
          <p:nvPr/>
        </p:nvGrpSpPr>
        <p:grpSpPr>
          <a:xfrm>
            <a:off x="6427036" y="153888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100694B-C75F-DFD4-1FA7-58CCCC88DBB3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53FCE2D-8EB5-600D-0351-49D7EEB25379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2" name="Textfeld 1">
            <a:extLst>
              <a:ext uri="{FF2B5EF4-FFF2-40B4-BE49-F238E27FC236}">
                <a16:creationId xmlns:a16="http://schemas.microsoft.com/office/drawing/2014/main" id="{3C8D7BB5-2C0B-80A9-5C6D-34F88BDAD2CA}"/>
              </a:ext>
            </a:extLst>
          </p:cNvPr>
          <p:cNvSpPr txBox="1"/>
          <p:nvPr/>
        </p:nvSpPr>
        <p:spPr>
          <a:xfrm>
            <a:off x="857366" y="3151340"/>
            <a:ext cx="742926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800" b="1" dirty="0" err="1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11500" dirty="0">
              <a:solidFill>
                <a:srgbClr val="1778B8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AD2E096-E69D-FEDC-0D78-171D9CBEA1F3}"/>
              </a:ext>
            </a:extLst>
          </p:cNvPr>
          <p:cNvSpPr txBox="1"/>
          <p:nvPr/>
        </p:nvSpPr>
        <p:spPr>
          <a:xfrm>
            <a:off x="2427163" y="581901"/>
            <a:ext cx="325459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800" b="1" dirty="0" err="1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endParaRPr lang="de-DE" sz="11500" dirty="0">
              <a:solidFill>
                <a:srgbClr val="B58900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DC120DA-0A5F-E4DA-1A02-E3BAB0BA525B}"/>
              </a:ext>
            </a:extLst>
          </p:cNvPr>
          <p:cNvSpPr txBox="1"/>
          <p:nvPr/>
        </p:nvSpPr>
        <p:spPr>
          <a:xfrm>
            <a:off x="197613" y="3524349"/>
            <a:ext cx="200306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400" b="1" dirty="0" err="1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into</a:t>
            </a:r>
            <a:endParaRPr lang="de-DE" sz="11500" dirty="0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971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0DE8D-FB80-697E-1936-92AF887BF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810748-7B39-290F-8FBE-09BF274BE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Technology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1A6EBC5-4DE1-1822-9A32-6F4EBB28F6F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EBA7CF6C-8F9B-CE60-0A22-AB54D2D13CB3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1E5AD613-04BE-C461-9160-7727DA3C3FC4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44C5A9E-5C2F-A8DC-D0B2-DEEC191C450C}"/>
              </a:ext>
            </a:extLst>
          </p:cNvPr>
          <p:cNvSpPr txBox="1"/>
          <p:nvPr/>
        </p:nvSpPr>
        <p:spPr>
          <a:xfrm rot="21137164">
            <a:off x="5885675" y="763538"/>
            <a:ext cx="1064715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B04432"/>
                </a:solidFill>
                <a:latin typeface="Candara" panose="020E0502030303020204" pitchFamily="34" charset="0"/>
              </a:rPr>
              <a:t>Isolated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AEEE79A-57E3-EA7F-4F11-9425FDD7CFEC}"/>
              </a:ext>
            </a:extLst>
          </p:cNvPr>
          <p:cNvSpPr txBox="1"/>
          <p:nvPr/>
        </p:nvSpPr>
        <p:spPr>
          <a:xfrm rot="21137164">
            <a:off x="5885676" y="2291517"/>
            <a:ext cx="1064715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B04432"/>
                </a:solidFill>
                <a:latin typeface="Candara" panose="020E0502030303020204" pitchFamily="34" charset="0"/>
              </a:rPr>
              <a:t>Isolated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F38B60F-40D5-3E36-A53F-EE8184A8766F}"/>
              </a:ext>
            </a:extLst>
          </p:cNvPr>
          <p:cNvSpPr txBox="1"/>
          <p:nvPr/>
        </p:nvSpPr>
        <p:spPr>
          <a:xfrm rot="21137164">
            <a:off x="5346313" y="3772762"/>
            <a:ext cx="1997663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B04432"/>
                </a:solidFill>
                <a:latin typeface="Candara" panose="020E0502030303020204" pitchFamily="34" charset="0"/>
              </a:rPr>
              <a:t>Based</a:t>
            </a:r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 on Router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99446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9ADF02-E3A4-4DFC-C8F8-C99B54CD7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85C7F1-9977-B9DE-F9A7-6E9A1EF0D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Technology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CBF93D-9F86-29BB-776A-4C2A4848BF8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4D1F2034-1AC2-EE4C-C1AD-D6A7CBCF6CF0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725DF999-2D5C-0502-43E6-9EC5353DD789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 </a:t>
            </a:r>
            <a:r>
              <a:rPr lang="de-DE" sz="4000" i="1" dirty="0">
                <a:solidFill>
                  <a:srgbClr val="36544F"/>
                </a:solidFill>
                <a:latin typeface="Candara" panose="020E0502030303020204" pitchFamily="34" charset="0"/>
              </a:rPr>
              <a:t>=</a:t>
            </a:r>
            <a:r>
              <a:rPr lang="de-DE" sz="4000" i="1" dirty="0">
                <a:latin typeface="Candara" panose="020E0502030303020204" pitchFamily="34" charset="0"/>
              </a:rPr>
              <a:t> Router </a:t>
            </a:r>
            <a:r>
              <a:rPr lang="de-DE" sz="4000" i="1" dirty="0">
                <a:solidFill>
                  <a:srgbClr val="36544F"/>
                </a:solidFill>
                <a:latin typeface="Candara" panose="020E0502030303020204" pitchFamily="34" charset="0"/>
              </a:rPr>
              <a:t>+ </a:t>
            </a:r>
            <a:r>
              <a:rPr lang="de-DE" sz="4000" i="1" dirty="0">
                <a:solidFill>
                  <a:srgbClr val="1778B8"/>
                </a:solidFill>
                <a:latin typeface="Candara" panose="020E0502030303020204" pitchFamily="34" charset="0"/>
              </a:rPr>
              <a:t>SSR</a:t>
            </a:r>
            <a:endParaRPr lang="de-DE" sz="2400" b="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2ACFE390-A7FE-8BD2-4D80-3873CA58B61A}"/>
              </a:ext>
            </a:extLst>
          </p:cNvPr>
          <p:cNvSpPr txBox="1"/>
          <p:nvPr/>
        </p:nvSpPr>
        <p:spPr>
          <a:xfrm rot="21137164">
            <a:off x="5885675" y="763538"/>
            <a:ext cx="1064715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B04432"/>
                </a:solidFill>
                <a:latin typeface="Candara" panose="020E0502030303020204" pitchFamily="34" charset="0"/>
              </a:rPr>
              <a:t>Isolated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7341B83D-7C6F-8CEE-5B76-F48FC72A9FA9}"/>
              </a:ext>
            </a:extLst>
          </p:cNvPr>
          <p:cNvSpPr txBox="1"/>
          <p:nvPr/>
        </p:nvSpPr>
        <p:spPr>
          <a:xfrm rot="21137164">
            <a:off x="5885676" y="2291517"/>
            <a:ext cx="1064715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B04432"/>
                </a:solidFill>
                <a:latin typeface="Candara" panose="020E0502030303020204" pitchFamily="34" charset="0"/>
              </a:rPr>
              <a:t>Isolated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AB28043-DC6B-C9F2-D383-1275F8DFC725}"/>
              </a:ext>
            </a:extLst>
          </p:cNvPr>
          <p:cNvSpPr txBox="1"/>
          <p:nvPr/>
        </p:nvSpPr>
        <p:spPr>
          <a:xfrm rot="21137164">
            <a:off x="5346313" y="3772762"/>
            <a:ext cx="1997663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B04432"/>
                </a:solidFill>
                <a:latin typeface="Candara" panose="020E0502030303020204" pitchFamily="34" charset="0"/>
              </a:rPr>
              <a:t>Based</a:t>
            </a:r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 on Router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272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E6EEB-B881-0D9B-2E48-079D4BF5C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C8C95E2-7B80-F3AA-059B-0AF1671A1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66B7E4-51E5-E38A-FD3F-E7DDD543E169}"/>
              </a:ext>
            </a:extLst>
          </p:cNvPr>
          <p:cNvSpPr txBox="1"/>
          <p:nvPr/>
        </p:nvSpPr>
        <p:spPr>
          <a:xfrm>
            <a:off x="6407251" y="2297594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8186787-03B3-9CD6-DECA-E3DF25352D94}"/>
              </a:ext>
            </a:extLst>
          </p:cNvPr>
          <p:cNvSpPr txBox="1"/>
          <p:nvPr/>
        </p:nvSpPr>
        <p:spPr>
          <a:xfrm>
            <a:off x="779183" y="1730924"/>
            <a:ext cx="5628068" cy="218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15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54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756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Thanks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a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lot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683421" y="2072375"/>
            <a:ext cx="5940769" cy="185089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rgbClr val="36544F"/>
                </a:solidFill>
              </a:rPr>
              <a:t>Code &amp; Slides: </a:t>
            </a:r>
            <a:r>
              <a:rPr lang="de-DE" b="1" dirty="0">
                <a:solidFill>
                  <a:srgbClr val="1778B8"/>
                </a:solidFill>
                <a:hlinkClick r:id="rId4"/>
              </a:rPr>
              <a:t>https://react.schule/ijs-2025-tanstack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b="1" dirty="0">
                <a:solidFill>
                  <a:srgbClr val="1778B8"/>
                </a:solidFill>
                <a:hlinkClick r:id="rId5"/>
              </a:rPr>
              <a:t>nils@nilshartmann.net</a:t>
            </a:r>
            <a:r>
              <a:rPr lang="de-DE" b="1" dirty="0">
                <a:solidFill>
                  <a:srgbClr val="1778B8"/>
                </a:solidFill>
              </a:rPr>
              <a:t> </a:t>
            </a: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My </a:t>
            </a:r>
            <a:r>
              <a:rPr lang="de-DE" b="1" dirty="0" err="1">
                <a:solidFill>
                  <a:srgbClr val="36544F"/>
                </a:solidFill>
              </a:rPr>
              <a:t>workshops</a:t>
            </a:r>
            <a:r>
              <a:rPr lang="de-DE" b="1" dirty="0">
                <a:solidFill>
                  <a:srgbClr val="36544F"/>
                </a:solidFill>
              </a:rPr>
              <a:t> (de): </a:t>
            </a:r>
            <a:r>
              <a:rPr lang="de-DE" b="1" dirty="0">
                <a:solidFill>
                  <a:srgbClr val="36544F"/>
                </a:solidFill>
                <a:hlinkClick r:id="rId6"/>
              </a:rPr>
              <a:t>https://nilshartmann.net/workshops</a:t>
            </a:r>
            <a:r>
              <a:rPr lang="de-DE" b="1" dirty="0">
                <a:solidFill>
                  <a:srgbClr val="36544F"/>
                </a:solidFill>
              </a:rPr>
              <a:t>  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5BC9E2F-5F8A-44FC-7246-E5CF7025F4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4188" y="2080962"/>
            <a:ext cx="1842303" cy="184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Software-Developer, –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Trainer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React,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989DE4-B889-BB5E-76CF-2B21923EF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7556EC1-CDAF-0576-9A09-CB0375BD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8C6E6-8ED5-196E-15FF-0F74FCADEEFD}"/>
              </a:ext>
            </a:extLst>
          </p:cNvPr>
          <p:cNvSpPr/>
          <p:nvPr/>
        </p:nvSpPr>
        <p:spPr>
          <a:xfrm>
            <a:off x="0" y="1294125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B3A7B8"/>
                </a:solidFill>
                <a:latin typeface="Montserrat" charset="0"/>
                <a:ea typeface="Montserrat" charset="0"/>
                <a:cs typeface="Montserrat" charset="0"/>
              </a:rPr>
              <a:t>Tan</a:t>
            </a:r>
            <a:r>
              <a:rPr lang="de-DE" sz="138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Stack</a:t>
            </a:r>
            <a:endParaRPr lang="de-DE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AC07C80-4D80-B6EE-DD00-57707EBCB40C}"/>
              </a:ext>
            </a:extLst>
          </p:cNvPr>
          <p:cNvSpPr/>
          <p:nvPr/>
        </p:nvSpPr>
        <p:spPr>
          <a:xfrm>
            <a:off x="0" y="186129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Our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EDFB838-90C2-CD45-B8A2-2A89F8B5B434}"/>
              </a:ext>
            </a:extLst>
          </p:cNvPr>
          <p:cNvSpPr/>
          <p:nvPr/>
        </p:nvSpPr>
        <p:spPr>
          <a:xfrm>
            <a:off x="0" y="3294462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today</a:t>
            </a:r>
            <a:endParaRPr lang="de-DE" sz="1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249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CC29D-3DAF-F535-511D-CE822D730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B40774-D023-446C-BEC0-75009C625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Technology Stack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CC7F584-8EC1-2A35-BD0C-EA6270670CCA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6E4670E-E3FD-8B2F-B037-7D66599595BA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80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751B3-FB5D-D0B6-B7AA-A20987D2C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D5FDCB-6B97-3C24-2A57-2155EDF32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Technology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88C694-721A-73D8-D33A-E26CC0C7B59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BFF6BEDC-8A13-CE02-7E23-7802D79B220D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504F4D-E05C-B85C-C210-EC7A28CD979D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268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AA543-87E9-B614-22F9-553DF5C63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DFA921-9FB0-DCD2-42DD-9B8B3255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Technology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E60959-24D8-BFE0-566A-33742AB901D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1F847F0-3972-CE3C-2F62-EE671458DEF1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D3A8EB82-CBED-0BFA-14ED-F2E2842D2838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39AE02A-4AD3-FC18-9595-DA9CDD0F6A2B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245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9114D-6DC0-E37E-545D-DF393F4BF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E3FEDF-3142-7758-AB47-EF68BC5DA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Technology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E52347-B836-F113-2148-625AD7E359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A3996973-6D29-082B-240E-F1A69605F7F6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0FA99DE4-9134-B6E1-EBAB-4AF87F97E933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33E9B4F-12A1-912A-C0E7-F2A0968C5AD7}"/>
              </a:ext>
            </a:extLst>
          </p:cNvPr>
          <p:cNvSpPr txBox="1"/>
          <p:nvPr/>
        </p:nvSpPr>
        <p:spPr>
          <a:xfrm rot="21137164">
            <a:off x="4289711" y="4161335"/>
            <a:ext cx="564577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RC1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96009B8-1489-9433-2EBB-95B183D7522D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094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E8006-6B3E-AC09-7825-0A2FD41A6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BB6195-62D2-5CC7-B3EB-F46F1657E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Technology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40529A9-940D-9D4A-6BD2-F6089442114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B6F07FF3-282F-D886-2844-9F76E7949896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D9BB6A44-0B39-47A6-E23B-CE950B915C29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CC03DAD4-9969-E9B1-E8A6-504B86AA94EB}"/>
              </a:ext>
            </a:extLst>
          </p:cNvPr>
          <p:cNvSpPr txBox="1"/>
          <p:nvPr/>
        </p:nvSpPr>
        <p:spPr>
          <a:xfrm rot="21137164">
            <a:off x="5885675" y="763538"/>
            <a:ext cx="1064715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B04432"/>
                </a:solidFill>
                <a:latin typeface="Candara" panose="020E0502030303020204" pitchFamily="34" charset="0"/>
              </a:rPr>
              <a:t>Isolated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A3CFB55-A242-08BC-8A43-48D23907AB9D}"/>
              </a:ext>
            </a:extLst>
          </p:cNvPr>
          <p:cNvSpPr/>
          <p:nvPr/>
        </p:nvSpPr>
        <p:spPr>
          <a:xfrm>
            <a:off x="644056" y="2099144"/>
            <a:ext cx="8046720" cy="2955779"/>
          </a:xfrm>
          <a:prstGeom prst="rect">
            <a:avLst/>
          </a:prstGeom>
          <a:solidFill>
            <a:srgbClr val="D4EBEA">
              <a:alpha val="87980"/>
            </a:srgbClr>
          </a:solidFill>
          <a:ln w="158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5030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27AF4-89FA-81E6-0C46-3869D9B5D4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E5EF74-3170-0C43-B6BD-EACF9E640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Technology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61996B-4FAF-A25B-47A1-926605A1DCC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1FB37028-9741-A95E-8224-4A025FC6542D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D957CFD3-C2D9-F283-E793-201350E24612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FF4C320-12D9-C265-0B4D-9BC171C2CB88}"/>
              </a:ext>
            </a:extLst>
          </p:cNvPr>
          <p:cNvSpPr txBox="1"/>
          <p:nvPr/>
        </p:nvSpPr>
        <p:spPr>
          <a:xfrm rot="21137164">
            <a:off x="5885675" y="763538"/>
            <a:ext cx="1064715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B04432"/>
                </a:solidFill>
                <a:latin typeface="Candara" panose="020E0502030303020204" pitchFamily="34" charset="0"/>
              </a:rPr>
              <a:t>Isolated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E71ADFC-B874-1EF4-955A-2EE1207A4FA7}"/>
              </a:ext>
            </a:extLst>
          </p:cNvPr>
          <p:cNvSpPr/>
          <p:nvPr/>
        </p:nvSpPr>
        <p:spPr>
          <a:xfrm>
            <a:off x="644056" y="3515457"/>
            <a:ext cx="8046720" cy="1539466"/>
          </a:xfrm>
          <a:prstGeom prst="rect">
            <a:avLst/>
          </a:prstGeom>
          <a:solidFill>
            <a:srgbClr val="D4EBEA">
              <a:alpha val="87980"/>
            </a:srgbClr>
          </a:solidFill>
          <a:ln w="158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5E96F87-7C8D-3DC2-4627-01DF59D6A96F}"/>
              </a:ext>
            </a:extLst>
          </p:cNvPr>
          <p:cNvSpPr txBox="1"/>
          <p:nvPr/>
        </p:nvSpPr>
        <p:spPr>
          <a:xfrm rot="21137164">
            <a:off x="5885676" y="2291517"/>
            <a:ext cx="1064715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 err="1">
                <a:solidFill>
                  <a:srgbClr val="B04432"/>
                </a:solidFill>
                <a:latin typeface="Candara" panose="020E0502030303020204" pitchFamily="34" charset="0"/>
              </a:rPr>
              <a:t>Isolated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4112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230</Words>
  <Application>Microsoft Macintosh PowerPoint</Application>
  <PresentationFormat>Bildschirmpräsentation (16:9)</PresentationFormat>
  <Paragraphs>94</Paragraphs>
  <Slides>13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Candara</vt:lpstr>
      <vt:lpstr>Montserrat</vt:lpstr>
      <vt:lpstr>Source Sans Pro</vt:lpstr>
      <vt:lpstr>Source Sans Pro SemiBold</vt:lpstr>
      <vt:lpstr>Office-Design</vt:lpstr>
      <vt:lpstr>iJS 2025 | Munich | 29. oct 2025 | https://react.schule</vt:lpstr>
      <vt:lpstr>https://nilshartmann.net</vt:lpstr>
      <vt:lpstr>PowerPoint-Präsentation</vt:lpstr>
      <vt:lpstr>Technology Stack</vt:lpstr>
      <vt:lpstr>Technology Stack</vt:lpstr>
      <vt:lpstr>Technology Stack</vt:lpstr>
      <vt:lpstr>Technology Stack</vt:lpstr>
      <vt:lpstr>Technology Stack</vt:lpstr>
      <vt:lpstr>Technology Stack</vt:lpstr>
      <vt:lpstr>Technology Stack</vt:lpstr>
      <vt:lpstr>Technology Stack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1487</cp:revision>
  <cp:lastPrinted>2019-09-04T14:49:47Z</cp:lastPrinted>
  <dcterms:created xsi:type="dcterms:W3CDTF">2016-03-28T15:59:53Z</dcterms:created>
  <dcterms:modified xsi:type="dcterms:W3CDTF">2025-10-30T09:09:35Z</dcterms:modified>
</cp:coreProperties>
</file>

<file path=docProps/thumbnail.jpeg>
</file>